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14.10.2011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14.10.2011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14.10.2011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14.10.2011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14.10.2011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14.10.2011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14.10.2011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14.10.2011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14.10.2011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14.10.2011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r-H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Kliknite ikonu da biste dodali  sliku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14.10.2011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14.10.2011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 rot="20948932">
            <a:off x="2085585" y="2782669"/>
            <a:ext cx="497283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1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KRUH</a:t>
            </a:r>
            <a:endParaRPr lang="hr-HR" sz="1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394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48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Kruh je proizvod koji se dobiva </a:t>
            </a:r>
            <a:r>
              <a:rPr lang="hr-HR" sz="4000" dirty="0" err="1">
                <a:solidFill>
                  <a:schemeClr val="bg1"/>
                </a:solidFill>
              </a:rPr>
              <a:t>mješanjem</a:t>
            </a:r>
            <a:r>
              <a:rPr lang="hr-HR" sz="4000" dirty="0">
                <a:solidFill>
                  <a:schemeClr val="bg1"/>
                </a:solidFill>
              </a:rPr>
              <a:t> brašna s vodom, mlijekom, sirutkom, ili nekom drugom tekućinom uz dodatak kuhinjske soli ili šećera, masnoća, jaja i sredstva za dizanje tijesta.</a:t>
            </a:r>
            <a:endParaRPr lang="hr-H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8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70C0"/>
                </a:solidFill>
              </a:rPr>
              <a:t>Tipovi brašna za izradu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Pšenično brašno tip 500 koristi se za bijeli kruh, tip 850 za </a:t>
            </a:r>
            <a:r>
              <a:rPr lang="hr-HR" dirty="0" err="1">
                <a:solidFill>
                  <a:schemeClr val="bg1"/>
                </a:solidFill>
              </a:rPr>
              <a:t>polubijeli</a:t>
            </a:r>
            <a:r>
              <a:rPr lang="hr-HR" dirty="0">
                <a:solidFill>
                  <a:schemeClr val="bg1"/>
                </a:solidFill>
              </a:rPr>
              <a:t> i tip 1100 za crni kruh, a koristi se još i pšenična </a:t>
            </a:r>
            <a:r>
              <a:rPr lang="hr-HR" dirty="0" err="1">
                <a:solidFill>
                  <a:schemeClr val="bg1"/>
                </a:solidFill>
              </a:rPr>
              <a:t>prekrupa</a:t>
            </a:r>
            <a:r>
              <a:rPr lang="hr-HR" dirty="0">
                <a:solidFill>
                  <a:schemeClr val="bg1"/>
                </a:solidFill>
              </a:rPr>
              <a:t> za graham kruh i raženo brašno tip 750, tip 950 i tip 1250 za svijetli i tamni raženi kruh.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5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" y="0"/>
            <a:ext cx="4470887" cy="2522513"/>
          </a:xfrm>
        </p:spPr>
      </p:pic>
      <p:sp>
        <p:nvSpPr>
          <p:cNvPr id="5" name="TekstniOkvir 4"/>
          <p:cNvSpPr txBox="1"/>
          <p:nvPr/>
        </p:nvSpPr>
        <p:spPr>
          <a:xfrm>
            <a:off x="1233871" y="263691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</a:rPr>
              <a:t>Bijeli kruh</a:t>
            </a:r>
            <a:endParaRPr lang="hr-HR" sz="2400" dirty="0">
              <a:solidFill>
                <a:schemeClr val="bg1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86" y="0"/>
            <a:ext cx="4696814" cy="2522513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5805941" y="263691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chemeClr val="bg1"/>
                </a:solidFill>
              </a:rPr>
              <a:t>Polubijeli</a:t>
            </a:r>
            <a:r>
              <a:rPr lang="hr-HR" sz="2400" dirty="0" smtClean="0">
                <a:solidFill>
                  <a:schemeClr val="bg1"/>
                </a:solidFill>
              </a:rPr>
              <a:t> kruh</a:t>
            </a:r>
            <a:endParaRPr lang="hr-HR" sz="2400" dirty="0">
              <a:solidFill>
                <a:schemeClr val="bg1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0" y="3284984"/>
            <a:ext cx="4468146" cy="2880320"/>
          </a:xfrm>
          <a:prstGeom prst="rect">
            <a:avLst/>
          </a:prstGeom>
        </p:spPr>
      </p:pic>
      <p:cxnSp>
        <p:nvCxnSpPr>
          <p:cNvPr id="10" name="Ravni poveznik sa strelicom 9"/>
          <p:cNvCxnSpPr/>
          <p:nvPr/>
        </p:nvCxnSpPr>
        <p:spPr>
          <a:xfrm>
            <a:off x="2004035" y="2018521"/>
            <a:ext cx="187864" cy="6183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24066"/>
            <a:ext cx="7556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kstniOkvir 14"/>
          <p:cNvSpPr txBox="1"/>
          <p:nvPr/>
        </p:nvSpPr>
        <p:spPr>
          <a:xfrm>
            <a:off x="787743" y="634997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</a:rPr>
              <a:t>Crni kruh</a:t>
            </a:r>
            <a:endParaRPr lang="hr-HR" sz="24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78" y="5780057"/>
            <a:ext cx="7556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kstniOkvir 15"/>
          <p:cNvSpPr txBox="1"/>
          <p:nvPr/>
        </p:nvSpPr>
        <p:spPr>
          <a:xfrm>
            <a:off x="5040052" y="3686485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 smtClean="0">
                <a:solidFill>
                  <a:srgbClr val="00B050"/>
                </a:solidFill>
              </a:rPr>
              <a:t>Ovo su neke vrste kruha.</a:t>
            </a:r>
            <a:endParaRPr lang="hr-HR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4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 dirty="0" smtClean="0">
                <a:solidFill>
                  <a:srgbClr val="FF0000"/>
                </a:solidFill>
              </a:rPr>
              <a:t>Povijest</a:t>
            </a:r>
            <a:endParaRPr lang="hr-HR" sz="6600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Prvi su kruh, i to od pšenice i ječma, pekli Egipćani 1500 </a:t>
            </a:r>
            <a:r>
              <a:rPr lang="hr-HR" dirty="0" smtClean="0">
                <a:solidFill>
                  <a:schemeClr val="bg1"/>
                </a:solidFill>
              </a:rPr>
              <a:t>godina, vjerojatno </a:t>
            </a:r>
            <a:r>
              <a:rPr lang="hr-HR" dirty="0">
                <a:solidFill>
                  <a:schemeClr val="bg1"/>
                </a:solidFill>
              </a:rPr>
              <a:t>je bio beskvasni i zapravo pogača od brašna, soli, koja se pekla u žeravici i pod pepelom u peći, na što upućuju slike na zidovima grobnica i zapisi starih Egipćana. Kruh su pekli u najrazličitijim oblicima, često u obliku životinja ili ljudi, jer su služili za vjerske ili magijske potrebe i posipali ga raznim </a:t>
            </a:r>
            <a:r>
              <a:rPr lang="hr-HR" dirty="0" smtClean="0">
                <a:solidFill>
                  <a:schemeClr val="bg1"/>
                </a:solidFill>
              </a:rPr>
              <a:t>sjemenkama.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6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/>
          <a:lstStyle/>
          <a:p>
            <a:r>
              <a:rPr lang="vi-VN" dirty="0">
                <a:solidFill>
                  <a:schemeClr val="bg1"/>
                </a:solidFill>
              </a:rPr>
              <a:t>U antička vremena uz omiljene kaše, kruh je također bio dobro dobro poznat. Stari Grci su 70% svoje energije dobivali iz žitarica, a robovi su svakodnevno pekli i kruh. Hipokrat je već onda upozoravao da moramo paziti što jedemo i kako nije svejedno da li jedemo bijeli ili crni kruh, a Celsus je pisao kako kruh sadrži više hranjivih sastojaka nego bilo koja druga hrana. U Crkvi se otada pripremala i hostija, beskvasni kruh načinjen od najfinijeg bijelog pšeničnog brašna, kao jedinog sastojka, a u crkvenoj liturgiji prilikom euharistijskog slavlja taj se kruh posvećuje te postaje tijelo Kristovo.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6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>
                <a:solidFill>
                  <a:srgbClr val="FFC000"/>
                </a:solidFill>
              </a:rPr>
              <a:t>Zanimljivosti</a:t>
            </a:r>
            <a:endParaRPr lang="hr-HR" sz="5400" dirty="0">
              <a:solidFill>
                <a:srgbClr val="FFC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>
                <a:solidFill>
                  <a:schemeClr val="bg1"/>
                </a:solidFill>
              </a:rPr>
              <a:t>Hrvatski primorski krajevi, posebice južni, kao i neposredno zaleđe, poznati su kao veliki korisnici kruha, po čemu su u svjetskom vrhu. Po tome su Hrvati iz tih krajeva i poznati u svijetu. Sukladno tome, u hrvatskim restoranima u tim krajevima, kruh se nije posebno naplaćivao, nego ga se već narezanog, stavljalo u do preko vrha napunjene košarice za kruh, kao redovni prilog na stolu, skupa sa solju, paprom ili kečapom.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0"/>
            <a:ext cx="4617617" cy="346321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20" y="0"/>
            <a:ext cx="448586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1691680" y="602128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Ovu prezentaciju izradio je Luka Barila učenik 6.b razreda.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8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105</TotalTime>
  <Words>385</Words>
  <Application>Microsoft Office PowerPoint</Application>
  <PresentationFormat>Prikaz na zaslonu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Vrh</vt:lpstr>
      <vt:lpstr>PowerPointova prezentacija</vt:lpstr>
      <vt:lpstr>PowerPointova prezentacija</vt:lpstr>
      <vt:lpstr>Tipovi brašna za izradu</vt:lpstr>
      <vt:lpstr>PowerPointova prezentacija</vt:lpstr>
      <vt:lpstr>Povijest</vt:lpstr>
      <vt:lpstr>PowerPointova prezentacija</vt:lpstr>
      <vt:lpstr>Zanimljivosti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 KRUHA</dc:title>
  <dc:creator>BARILA</dc:creator>
  <cp:lastModifiedBy>BARILA</cp:lastModifiedBy>
  <cp:revision>9</cp:revision>
  <dcterms:created xsi:type="dcterms:W3CDTF">2011-10-10T15:56:47Z</dcterms:created>
  <dcterms:modified xsi:type="dcterms:W3CDTF">2011-10-14T19:28:39Z</dcterms:modified>
</cp:coreProperties>
</file>