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6" r:id="rId5"/>
    <p:sldId id="264" r:id="rId6"/>
    <p:sldId id="267" r:id="rId7"/>
    <p:sldId id="265" r:id="rId8"/>
    <p:sldId id="269" r:id="rId9"/>
    <p:sldId id="258" r:id="rId10"/>
    <p:sldId id="260" r:id="rId11"/>
    <p:sldId id="268" r:id="rId12"/>
    <p:sldId id="261" r:id="rId13"/>
    <p:sldId id="262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224A07-3A22-43CD-9664-39189369B0F7}" type="datetimeFigureOut">
              <a:rPr lang="sr-Latn-CS" smtClean="0"/>
              <a:pPr/>
              <a:t>17.10.2011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EDFC70-0696-4D9B-9A7F-5D005E3938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000100" y="642918"/>
            <a:ext cx="7143800" cy="258532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Dobro došli</a:t>
            </a:r>
            <a:r>
              <a:rPr lang="hr-HR" sz="54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na prezentaciju o danima kruha ! </a:t>
            </a:r>
            <a:endParaRPr lang="hr-H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1357290" y="4143380"/>
            <a:ext cx="6072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Dani Kruha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Naveo sam još neke krušne proizvode kao počast danima kruha</a:t>
            </a:r>
            <a:endParaRPr lang="hr-HR" dirty="0"/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276872"/>
            <a:ext cx="2286000" cy="200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kstniOkvir 8"/>
          <p:cNvSpPr txBox="1"/>
          <p:nvPr/>
        </p:nvSpPr>
        <p:spPr>
          <a:xfrm>
            <a:off x="395536" y="443711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          </a:t>
            </a:r>
            <a:r>
              <a:rPr lang="hr-HR" sz="2400" dirty="0" smtClean="0"/>
              <a:t>PEREC</a:t>
            </a:r>
            <a:endParaRPr lang="hr-HR" sz="24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857884" y="350043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   </a:t>
            </a:r>
            <a:endParaRPr lang="hr-HR" sz="24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1357290" y="621508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        </a:t>
            </a:r>
            <a:endParaRPr lang="hr-HR" sz="24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796136" y="4581128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     </a:t>
            </a:r>
            <a:r>
              <a:rPr lang="hr-HR" sz="2400" dirty="0" smtClean="0"/>
              <a:t>BUHTLA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kli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2688297" cy="20162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789040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kstniOkvir 5"/>
          <p:cNvSpPr txBox="1"/>
          <p:nvPr/>
        </p:nvSpPr>
        <p:spPr>
          <a:xfrm>
            <a:off x="899592" y="35730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KLIPIĆI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6156176" y="58052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PLETENICA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kruh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620688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kstniOkvir 4"/>
          <p:cNvSpPr txBox="1"/>
          <p:nvPr/>
        </p:nvSpPr>
        <p:spPr>
          <a:xfrm>
            <a:off x="500034" y="1857364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Kao počast najvažnijem </a:t>
            </a:r>
          </a:p>
          <a:p>
            <a:r>
              <a:rPr lang="hr-HR" sz="3200" dirty="0"/>
              <a:t>k</a:t>
            </a:r>
            <a:r>
              <a:rPr lang="hr-HR" sz="3200" dirty="0" smtClean="0"/>
              <a:t>rušnom proizvodu:</a:t>
            </a:r>
          </a:p>
          <a:p>
            <a:r>
              <a:rPr lang="hr-HR" sz="3200" dirty="0" smtClean="0"/>
              <a:t>Kruhu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642910" y="3857628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Stavio sam sliku kruha u novi slajd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4800" dirty="0" smtClean="0"/>
              <a:t>Nadam se da ste ovom prezentacijom malo više </a:t>
            </a:r>
            <a:r>
              <a:rPr lang="hr-HR" sz="4800" dirty="0" err="1" smtClean="0"/>
              <a:t>shavatili</a:t>
            </a:r>
            <a:r>
              <a:rPr lang="hr-HR" sz="4800" dirty="0" smtClean="0"/>
              <a:t> važnost i vrijednost kruha</a:t>
            </a:r>
          </a:p>
          <a:p>
            <a:r>
              <a:rPr lang="hr-HR" sz="4800" dirty="0" smtClean="0"/>
              <a:t>I hvala što ste pogledali prezentaciju</a:t>
            </a:r>
            <a:endParaRPr lang="hr-H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kruh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785794"/>
            <a:ext cx="3929058" cy="4205767"/>
          </a:xfrm>
        </p:spPr>
      </p:pic>
      <p:sp>
        <p:nvSpPr>
          <p:cNvPr id="7" name="TekstniOkvir 6"/>
          <p:cNvSpPr txBox="1"/>
          <p:nvPr/>
        </p:nvSpPr>
        <p:spPr>
          <a:xfrm>
            <a:off x="4286248" y="2500306"/>
            <a:ext cx="442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Kruh je osnovni prehrambeni </a:t>
            </a:r>
            <a:r>
              <a:rPr lang="hr-HR" sz="2400" dirty="0" err="1" smtClean="0"/>
              <a:t>proizvod.Jako</a:t>
            </a:r>
            <a:r>
              <a:rPr lang="hr-HR" sz="2400" dirty="0" smtClean="0"/>
              <a:t> je važan za naš život.</a:t>
            </a:r>
          </a:p>
          <a:p>
            <a:r>
              <a:rPr lang="hr-HR" sz="2400" dirty="0" smtClean="0"/>
              <a:t>Zato kao počast kruhu i krušnim proizvodima napravljen je dan kruha.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83880" cy="1051560"/>
          </a:xfrm>
        </p:spPr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2132856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Prvi su kruh, i to od pšenice i ječma, pekli Egipćani 1500 godina p.n.e., vjerojatno je bio beskvasni i zapravo pogača od brašna, soli, koja se pekla u žeravici i pod pepelom u peći, na što upućuju slike na zidovima grobnica i zapisi starih Egipćana. Kruh su pekli u najrazličitijim oblicima, često u obliku životinja ili ljudi, jer su služili za vjerske ili magijske potrebe i posipali ga raznim sjemenkama (često </a:t>
            </a:r>
            <a:r>
              <a:rPr lang="hr-HR" dirty="0" smtClean="0"/>
              <a:t>kimom).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antička vremena uz omiljene kaše, kruh je također bio dobro </a:t>
            </a:r>
            <a:r>
              <a:rPr lang="hr-HR" dirty="0" err="1" smtClean="0"/>
              <a:t>dobro</a:t>
            </a:r>
            <a:r>
              <a:rPr lang="hr-HR" dirty="0" smtClean="0"/>
              <a:t> poznat. Stari Grci su 70% svoje energije dobivali iz žitarica, a robovi su svakodnevno pekli i kruh. Hipokrat je već onda upozoravao da moramo paziti što jedemo i kako nije svejedno da li jedemo bijeli ili crni kruh, a </a:t>
            </a:r>
            <a:r>
              <a:rPr lang="hr-HR" dirty="0" err="1" smtClean="0"/>
              <a:t>Celsus</a:t>
            </a:r>
            <a:r>
              <a:rPr lang="hr-HR" dirty="0" smtClean="0"/>
              <a:t> je pisao kako kruh sadrži više hranjivih sastojaka nego bilo koja druga hrana.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 Rimljana je kruh bio također jedna od najvažnijih namirnica, ondašnji pekari su za aristokrate morali za svako jelo poslužiti odgovarajuću vrstu kruha, pekli su lepinje posute makom, lovorom,bademima, </a:t>
            </a:r>
            <a:r>
              <a:rPr lang="hr-HR" dirty="0" err="1" smtClean="0"/>
              <a:t>krušćiće</a:t>
            </a:r>
            <a:r>
              <a:rPr lang="hr-HR" dirty="0" smtClean="0"/>
              <a:t> sa sirom, maslinama, a osobito su bili omiljeni oni sa začinskim biljem poput peršina ili vlasca. Rimske vojnike nazivalo se "žderačima kruha", jer su dobivali kilogram kruha dnevno.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ranom Srednjem vijeku uzašli kruh se uglavnom nije pekao u pećima, jer njih su imali samostani i vlastela. Kruh se pekao od žitarica bez dovoljno </a:t>
            </a:r>
            <a:r>
              <a:rPr lang="hr-HR" dirty="0" err="1" smtClean="0"/>
              <a:t>glutena</a:t>
            </a:r>
            <a:r>
              <a:rPr lang="hr-HR" dirty="0" smtClean="0"/>
              <a:t> poput zobi, ječma i raži, koji se teško dizao i bio je vrlo taman. Kruh pripremljen od bijelog brašna bio je privilegija bogatih, a raženi su dobivali zatvorenici, kojeg su ponekad jeli fratri kako bi pokazali svoju poniznost, a status se procjenjivao po boji kruha, bijeli su jeli oni na </a:t>
            </a:r>
            <a:r>
              <a:rPr lang="hr-HR" dirty="0" err="1" smtClean="0"/>
              <a:t>vrhudruštveneljestvice</a:t>
            </a:r>
            <a:r>
              <a:rPr lang="hr-HR" dirty="0" smtClean="0"/>
              <a:t>, a oni na dnu, crni kruh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/>
          </a:bodyPr>
          <a:lstStyle/>
          <a:p>
            <a:r>
              <a:rPr lang="hr-HR" dirty="0" smtClean="0"/>
              <a:t>Hrvatski primorski krajevi, posebice južni, kao i neposredno zaleđe, poznati su kao veliki korisnici kruha, po čemu su u svjetskom vrhu. Po tome su Hrvati iz tih krajeva i poznati u </a:t>
            </a:r>
            <a:r>
              <a:rPr lang="hr-HR" dirty="0" smtClean="0"/>
              <a:t>svijetu.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79319" y="332656"/>
            <a:ext cx="4607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ZANIMLJIVOSTI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/>
              <a:t>Sukladno tome, u hrvatskim restoranima u tim krajevima, kruh se nije posebno naplaćivao, nego ga se već narezanog, stavljalo u do preko vrha napunjene košarice za kruh, kao redovni prilog na stolu, skupa sa solju, paprom ili kečapom.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3929066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kruh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714752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3857628"/>
            <a:ext cx="2286000" cy="200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kstniOkvir 6"/>
          <p:cNvSpPr txBox="1"/>
          <p:nvPr/>
        </p:nvSpPr>
        <p:spPr>
          <a:xfrm>
            <a:off x="1928794" y="857232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OVO SU NEKI OD krušnih proizvoda</a:t>
            </a:r>
            <a:endParaRPr lang="hr-HR" sz="4800" dirty="0"/>
          </a:p>
        </p:txBody>
      </p:sp>
      <p:cxnSp>
        <p:nvCxnSpPr>
          <p:cNvPr id="9" name="Ravni poveznik sa strelicom 8"/>
          <p:cNvCxnSpPr/>
          <p:nvPr/>
        </p:nvCxnSpPr>
        <p:spPr>
          <a:xfrm rot="5400000">
            <a:off x="2000232" y="2643182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rot="5400000">
            <a:off x="3964777" y="303609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rot="16200000" flipH="1">
            <a:off x="6286512" y="264318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495</Words>
  <Application>Microsoft Office PowerPoint</Application>
  <PresentationFormat>Prikaz na zaslonu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Aspekt</vt:lpstr>
      <vt:lpstr>Slajd 1</vt:lpstr>
      <vt:lpstr>Slajd 2</vt:lpstr>
      <vt:lpstr>POVIJEST</vt:lpstr>
      <vt:lpstr>Slajd 4</vt:lpstr>
      <vt:lpstr>Slajd 5</vt:lpstr>
      <vt:lpstr>Slajd 6</vt:lpstr>
      <vt:lpstr>Slajd 7</vt:lpstr>
      <vt:lpstr>Slajd 8</vt:lpstr>
      <vt:lpstr>Slajd 9</vt:lpstr>
      <vt:lpstr>Naveo sam još neke krušne proizvode kao počast danima kruha</vt:lpstr>
      <vt:lpstr>Slajd 11</vt:lpstr>
      <vt:lpstr>Slajd 12</vt:lpstr>
      <vt:lpstr>Slajd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Pic</dc:creator>
  <cp:lastModifiedBy>Korisnik</cp:lastModifiedBy>
  <cp:revision>7</cp:revision>
  <dcterms:created xsi:type="dcterms:W3CDTF">2011-10-10T15:10:54Z</dcterms:created>
  <dcterms:modified xsi:type="dcterms:W3CDTF">2011-10-17T11:33:57Z</dcterms:modified>
</cp:coreProperties>
</file>